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INVOCAÇÃO AO ESPÍRITO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INVOCAÇÃO AO ESPÍRITO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divino Preceptor! </a:t>
            </a:r>
          </a:p>
          <a:p>
            <a:r>
              <a:rPr lang="pt-BR" dirty="0"/>
              <a:t>Bom, fiel Consolador! </a:t>
            </a:r>
          </a:p>
          <a:p>
            <a:r>
              <a:rPr lang="pt-BR" dirty="0"/>
              <a:t>Faze, agora, em todos nós, </a:t>
            </a:r>
          </a:p>
          <a:p>
            <a:r>
              <a:rPr lang="pt-BR" dirty="0"/>
              <a:t>Poderosa a Tua voz.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INVOCAÇÃO AO ESPÍRITO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E1AAC65-C6CF-46E2-82D4-EDC17BFE38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Grande e vero Instrutor, </a:t>
            </a:r>
          </a:p>
          <a:p>
            <a:r>
              <a:rPr lang="pt-BR" dirty="0"/>
              <a:t>Com celestial favor, </a:t>
            </a:r>
          </a:p>
          <a:p>
            <a:r>
              <a:rPr lang="pt-BR" dirty="0"/>
              <a:t>Mostra como Te adorar,</a:t>
            </a:r>
          </a:p>
          <a:p>
            <a:r>
              <a:rPr lang="pt-BR" dirty="0"/>
              <a:t>E este culto a Deus prestar.</a:t>
            </a:r>
          </a:p>
        </p:txBody>
      </p:sp>
    </p:spTree>
    <p:extLst>
      <p:ext uri="{BB962C8B-B14F-4D97-AF65-F5344CB8AC3E}">
        <p14:creationId xmlns:p14="http://schemas.microsoft.com/office/powerpoint/2010/main" val="1243277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INVOCAÇÃO AO ESPÍRITO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 Espírito de Deus, </a:t>
            </a:r>
          </a:p>
          <a:p>
            <a:r>
              <a:rPr lang="pt-BR" dirty="0"/>
              <a:t>Enche de fervor os Teus, </a:t>
            </a:r>
          </a:p>
          <a:p>
            <a:r>
              <a:rPr lang="pt-BR" dirty="0"/>
              <a:t>Para entoarem o louvor </a:t>
            </a:r>
          </a:p>
          <a:p>
            <a:r>
              <a:rPr lang="pt-BR" dirty="0"/>
              <a:t>De Jesus, o Salvador.</a:t>
            </a:r>
          </a:p>
        </p:txBody>
      </p:sp>
    </p:spTree>
    <p:extLst>
      <p:ext uri="{BB962C8B-B14F-4D97-AF65-F5344CB8AC3E}">
        <p14:creationId xmlns:p14="http://schemas.microsoft.com/office/powerpoint/2010/main" val="286072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85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INVOCAÇÃO AO ESPÍRITO SANTO</vt:lpstr>
      <vt:lpstr>INVOCAÇÃO AO ESPÍRITO SANTO</vt:lpstr>
      <vt:lpstr>INVOCAÇÃO AO ESPÍRITO SANTO</vt:lpstr>
      <vt:lpstr>INVOCAÇÃO AO ESPÍRITO SANTO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2019-06-12T21:59:01Z</dcterms:modified>
</cp:coreProperties>
</file>

<file path=docProps/thumbnail.jpeg>
</file>